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82" r:id="rId2"/>
    <p:sldId id="483" r:id="rId3"/>
    <p:sldId id="484" r:id="rId4"/>
    <p:sldId id="485" r:id="rId5"/>
    <p:sldId id="486" r:id="rId6"/>
    <p:sldId id="487" r:id="rId7"/>
    <p:sldId id="488" r:id="rId8"/>
    <p:sldId id="489" r:id="rId9"/>
    <p:sldId id="490" r:id="rId10"/>
    <p:sldId id="491" r:id="rId11"/>
    <p:sldId id="492" r:id="rId12"/>
    <p:sldId id="493" r:id="rId13"/>
    <p:sldId id="494" r:id="rId14"/>
    <p:sldId id="495" r:id="rId15"/>
    <p:sldId id="496" r:id="rId16"/>
    <p:sldId id="497" r:id="rId17"/>
    <p:sldId id="498" r:id="rId18"/>
    <p:sldId id="499" r:id="rId19"/>
    <p:sldId id="500" r:id="rId20"/>
    <p:sldId id="501" r:id="rId21"/>
    <p:sldId id="502" r:id="rId22"/>
    <p:sldId id="503" r:id="rId23"/>
    <p:sldId id="504" r:id="rId24"/>
    <p:sldId id="505" r:id="rId25"/>
    <p:sldId id="506" r:id="rId26"/>
    <p:sldId id="507" r:id="rId27"/>
    <p:sldId id="508" r:id="rId28"/>
    <p:sldId id="509" r:id="rId29"/>
    <p:sldId id="510" r:id="rId30"/>
    <p:sldId id="511" r:id="rId31"/>
    <p:sldId id="512" r:id="rId32"/>
    <p:sldId id="513" r:id="rId33"/>
    <p:sldId id="514" r:id="rId34"/>
    <p:sldId id="515" r:id="rId35"/>
    <p:sldId id="516" r:id="rId36"/>
    <p:sldId id="517" r:id="rId37"/>
    <p:sldId id="518" r:id="rId38"/>
    <p:sldId id="519" r:id="rId39"/>
    <p:sldId id="520" r:id="rId40"/>
    <p:sldId id="521" r:id="rId41"/>
    <p:sldId id="522" r:id="rId42"/>
    <p:sldId id="523" r:id="rId43"/>
    <p:sldId id="524" r:id="rId44"/>
    <p:sldId id="525" r:id="rId45"/>
    <p:sldId id="526" r:id="rId46"/>
    <p:sldId id="527" r:id="rId47"/>
    <p:sldId id="528" r:id="rId48"/>
    <p:sldId id="529" r:id="rId49"/>
    <p:sldId id="530" r:id="rId50"/>
    <p:sldId id="531" r:id="rId51"/>
    <p:sldId id="532" r:id="rId52"/>
    <p:sldId id="533" r:id="rId53"/>
    <p:sldId id="534" r:id="rId54"/>
    <p:sldId id="535" r:id="rId55"/>
    <p:sldId id="536" r:id="rId56"/>
    <p:sldId id="537" r:id="rId57"/>
    <p:sldId id="538" r:id="rId58"/>
    <p:sldId id="539" r:id="rId59"/>
    <p:sldId id="540" r:id="rId60"/>
    <p:sldId id="541" r:id="rId61"/>
    <p:sldId id="542" r:id="rId62"/>
    <p:sldId id="543" r:id="rId63"/>
    <p:sldId id="544" r:id="rId64"/>
    <p:sldId id="545" r:id="rId65"/>
    <p:sldId id="546" r:id="rId66"/>
    <p:sldId id="547" r:id="rId67"/>
    <p:sldId id="548" r:id="rId68"/>
    <p:sldId id="549" r:id="rId69"/>
    <p:sldId id="550" r:id="rId70"/>
    <p:sldId id="551" r:id="rId71"/>
    <p:sldId id="552" r:id="rId72"/>
    <p:sldId id="553" r:id="rId73"/>
    <p:sldId id="554" r:id="rId74"/>
    <p:sldId id="555" r:id="rId75"/>
    <p:sldId id="556" r:id="rId76"/>
    <p:sldId id="557" r:id="rId77"/>
    <p:sldId id="558" r:id="rId78"/>
    <p:sldId id="559" r:id="rId79"/>
    <p:sldId id="560" r:id="rId80"/>
    <p:sldId id="561" r:id="rId81"/>
    <p:sldId id="562" r:id="rId82"/>
    <p:sldId id="563" r:id="rId83"/>
    <p:sldId id="564" r:id="rId84"/>
    <p:sldId id="565" r:id="rId85"/>
    <p:sldId id="566" r:id="rId86"/>
    <p:sldId id="567" r:id="rId87"/>
    <p:sldId id="568" r:id="rId88"/>
    <p:sldId id="569" r:id="rId89"/>
    <p:sldId id="570" r:id="rId90"/>
    <p:sldId id="571" r:id="rId91"/>
    <p:sldId id="572" r:id="rId92"/>
    <p:sldId id="573" r:id="rId93"/>
    <p:sldId id="574" r:id="rId94"/>
    <p:sldId id="575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936C-03A6-4929-A108-617B67F79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FC339-973B-4677-9E8A-CADE1447C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D590-4049-41CC-A326-2A85A12B9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E88FD-C73F-4A13-B5FD-3635B1BBF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42A3F-7FE9-436B-9C4A-10FB4FA2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89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61CD-5F4A-48C3-948D-55AF8F8B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F0221-689E-4A62-AAAA-B48452DD0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DAB27-8968-4672-B439-9FFDA399C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748B3-0C55-4D86-8E69-25A5B67A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7E711-D633-4E73-B639-92026453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43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3C2F6-3414-4F90-9FC7-961FB5B75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3E57E8-8C07-4E58-9099-96FCD4AEC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132BE-2C6B-4D06-B22E-4958AE03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D483A-EEF6-485D-9F70-0C767FFD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9E9C1-A87A-4D0A-82EF-3EDBD66E9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2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F95F-46ED-40E6-BFE3-38261245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C3D92-EA39-4D4F-92CD-840DCFE35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7E1C0-CE90-41DF-A7C8-5C87A8637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68BB5-0FB5-4421-978F-C639D12F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B8860-FC1D-463C-A1D5-F8162B37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6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B0B20-0D0C-43BA-9CB8-8DF7FD05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558D9-21B7-45A6-99EA-A6346B139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BEABB-F4D6-4395-8B3E-19E003440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DAA02-DD13-4C0A-86F2-9E8BB4FA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A3D03-5DCF-4EA3-967B-8706EF72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9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CCA2-F77C-4971-87E3-527B28F3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78988-9283-4414-AF6D-167C4978C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28587-2B78-4CCE-B785-2CB89D8A3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542C3-7CD6-4AA6-8743-A17F7966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D8829-7F2F-42C9-A044-3FBDD867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66E7F-75CB-47B7-8528-CC5C01EE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7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7F91-DE6A-42C7-9E94-1B07795D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285A5-955A-4CD3-8F3E-D103F894C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058A4-6EDF-4997-84C9-F226C666D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A9B3-C94B-4E7D-8D4F-540CA27354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5234D1-0064-4065-B8A1-169858BE9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8BDA86-C3CB-43DB-9833-E7A2FA2F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FB2E8-2AD7-4D55-8D9B-7AF7B22B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DB8D0B-16ED-44E0-B3E9-E945B91C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2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1360-22C6-4894-9D0D-37A3D5D2A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B3ACD-717F-4348-87D5-78040844A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2EDA3-19DE-4F64-8172-D03C086AF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A1F5B-041B-4169-9273-FC54530E9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44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98EDF-AA29-4FAF-BE20-BD7BE62AA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5B394-AAF4-4B42-A905-D71071100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25D1E-3144-4938-89E6-A8029937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816E-B3CB-4E5C-819D-69C1CACA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B1233-4990-49DF-B257-DA3A4D18E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500FE-A8D4-4D4F-8AB1-93F8DCF61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B62E6-4A0D-4D28-966F-A987AD2E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DC237-39B0-4723-B524-3E82DF33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787E3-AB4A-4663-A992-5D31196E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23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9DFF-1C6A-40F7-B05C-EDC03EF7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27B2E4-5819-4CCE-BBEC-09665E4D5A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A52F8-D70D-407A-A3F3-A15287AE4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F5A4A-7C2D-48CE-9F01-591AC1920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EDFD4-642B-4D76-9570-20A4501C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62125-9E06-47B7-8183-009A22A7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0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F8C395-B61D-424C-A86D-B6A30C82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441D4-B75B-40F2-996C-707F00108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0FB63-034F-4240-97A1-F064EB73D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974C8-D07F-49FB-9E32-3204DFB0D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79875-41BC-4734-B52C-31AD92327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75ABCF-CBB5-4DAD-A57D-ACDAEFCB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12" y="1528762"/>
            <a:ext cx="62007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43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BB65C-4F66-4658-8F88-6AE9BF6A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343025"/>
            <a:ext cx="79057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98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8147A-F071-4982-A903-B1DFF0335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423987"/>
            <a:ext cx="83058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78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B269D0-6FC9-4404-B591-2FD5C0E5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371600"/>
            <a:ext cx="7648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35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6D4E6-4773-4025-9E0C-CF8DD11C0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1447800"/>
            <a:ext cx="80105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37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54F273-45ED-4EA5-BCE7-D864F591E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333500"/>
            <a:ext cx="79819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23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0860C-B462-4A84-B98F-C499F96C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352550"/>
            <a:ext cx="80486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37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8C5DB-8E4C-40A7-B06A-0B3E121F0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295400"/>
            <a:ext cx="83248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47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29995A-04C9-4964-8651-565C00BE6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271587"/>
            <a:ext cx="81534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23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AA2733-D0BF-47AE-9D1B-EB0B06D66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1676400"/>
            <a:ext cx="77533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57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A4BDCF-6BB6-4D33-B75E-AD77ADBAB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409700"/>
            <a:ext cx="79819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8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3E4196-CBBA-42B4-8C2A-DF68E9DE8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862137"/>
            <a:ext cx="81153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9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A9795-C9B4-4777-98B8-7A645CA5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428750"/>
            <a:ext cx="80676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25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C8C54-4BBE-4CC3-970D-0CA389DD4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319212"/>
            <a:ext cx="80676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94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D4FE8-1A3F-4C6B-92A9-65BD9B16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490662"/>
            <a:ext cx="82105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24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3FFEA-4434-49C8-A7FC-25678DFF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281112"/>
            <a:ext cx="80581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57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D5D324-7774-44A7-B952-70EE0D8CE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337" y="1457325"/>
            <a:ext cx="67913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5B779-384F-42A2-B6B2-9434CB7A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23962"/>
            <a:ext cx="80772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26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E90441-656F-4A19-945D-86321296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1428750"/>
            <a:ext cx="83153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18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D8E7D-4F61-49E2-8A92-D20EF83C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285875"/>
            <a:ext cx="7810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95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6E20B6-A6B3-4471-A0FF-0ABF96340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304925"/>
            <a:ext cx="82486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91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63921F-517B-4953-B5E5-D70BF7608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438275"/>
            <a:ext cx="81629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72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16606-00F8-414B-B2B4-7F1B91AD9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323975"/>
            <a:ext cx="81724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59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E3E8F-B609-4A76-A469-89716312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276350"/>
            <a:ext cx="81057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1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CE970-4F7C-4461-9E7A-09462963B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257300"/>
            <a:ext cx="839152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26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98A236-64AF-4CBB-AB20-C61E4520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300162"/>
            <a:ext cx="83724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7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4940B-7AE0-44F9-8526-F6C5338F0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33500"/>
            <a:ext cx="8382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63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1144A-7AE1-4E87-B58E-2E048C26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1595437"/>
            <a:ext cx="58293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44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A5F2D-50C9-4F26-A3A0-F2576BD4A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776412"/>
            <a:ext cx="81057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55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6FCEB-06FB-4708-B34F-246CFE76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233487"/>
            <a:ext cx="80676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21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93D346-F0D5-4A50-996B-3DB2BBB04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1219200"/>
            <a:ext cx="77819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49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70C989-8194-4469-9D6E-96F9A9240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33500"/>
            <a:ext cx="81057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33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DCF3F6-63AF-4899-AB08-623E3ACBC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381125"/>
            <a:ext cx="82296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9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DD6CA-8C10-46E4-A4CD-78BB9FDAD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362075"/>
            <a:ext cx="80486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0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AC5C97-1606-493B-A30C-4F59EDBC0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381125"/>
            <a:ext cx="82105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431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936EA-35FA-4F57-89E2-8B7F3DDC5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328737"/>
            <a:ext cx="80486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83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6C55E-7564-40C2-BCBA-5379C841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152525"/>
            <a:ext cx="81153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63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649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9396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567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0798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47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857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6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F714C-3708-4C67-BCBD-645BEA66E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328737"/>
            <a:ext cx="77628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10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533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842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7702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434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8248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0465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8653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916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8203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466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05345-1997-472B-9B3C-82BC0EA41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319212"/>
            <a:ext cx="82581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751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0318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5357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6772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478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311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04626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2776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1551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3056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748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11572-699B-4B53-8CAB-11F7D8FC8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295400"/>
            <a:ext cx="82677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39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6258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7528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9222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0334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6667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6979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7452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1568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3554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367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60D486-36ED-4766-9211-B8498B47B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338262"/>
            <a:ext cx="76962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631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9090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1544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1433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2122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7461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926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2806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3604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9900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4044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B5E62-9175-4AF9-933A-1A28E56A0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328737"/>
            <a:ext cx="82010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57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88747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1769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5045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5518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887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10809</TotalTime>
  <Words>0</Words>
  <Application>Microsoft Office PowerPoint</Application>
  <PresentationFormat>Widescreen</PresentationFormat>
  <Paragraphs>0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Chi, Lenny</dc:creator>
  <cp:lastModifiedBy>Chi, Lenny</cp:lastModifiedBy>
  <cp:revision>8</cp:revision>
  <dcterms:created xsi:type="dcterms:W3CDTF">2022-09-16T17:35:54Z</dcterms:created>
  <dcterms:modified xsi:type="dcterms:W3CDTF">2022-11-17T20:50:43Z</dcterms:modified>
</cp:coreProperties>
</file>